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DD7B0-BA2A-4DCF-B477-FC60E7741773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8652B-4C8D-4F45-A337-E4333853A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01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Day 2- Introduce and give out supplies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half of </a:t>
            </a:r>
            <a:r>
              <a:rPr lang="en-US" smtClean="0"/>
              <a:t>class Present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8652B-4C8D-4F45-A337-E4333853A5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60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8652B-4C8D-4F45-A337-E4333853A5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0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8652B-4C8D-4F45-A337-E4333853A5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57DE-313A-4028-92EF-14EE008E9FD0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CA5D-48F9-4F18-8D35-B5DAFE4C7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6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57DE-313A-4028-92EF-14EE008E9FD0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CA5D-48F9-4F18-8D35-B5DAFE4C7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2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57DE-313A-4028-92EF-14EE008E9FD0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CA5D-48F9-4F18-8D35-B5DAFE4C7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80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57DE-313A-4028-92EF-14EE008E9FD0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CA5D-48F9-4F18-8D35-B5DAFE4C73F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5596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57DE-313A-4028-92EF-14EE008E9FD0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CA5D-48F9-4F18-8D35-B5DAFE4C7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19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57DE-313A-4028-92EF-14EE008E9FD0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CA5D-48F9-4F18-8D35-B5DAFE4C7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24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57DE-313A-4028-92EF-14EE008E9FD0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CA5D-48F9-4F18-8D35-B5DAFE4C7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32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57DE-313A-4028-92EF-14EE008E9FD0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CA5D-48F9-4F18-8D35-B5DAFE4C7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72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57DE-313A-4028-92EF-14EE008E9FD0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CA5D-48F9-4F18-8D35-B5DAFE4C7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4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57DE-313A-4028-92EF-14EE008E9FD0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CA5D-48F9-4F18-8D35-B5DAFE4C7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7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57DE-313A-4028-92EF-14EE008E9FD0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CA5D-48F9-4F18-8D35-B5DAFE4C7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0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57DE-313A-4028-92EF-14EE008E9FD0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CA5D-48F9-4F18-8D35-B5DAFE4C7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5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57DE-313A-4028-92EF-14EE008E9FD0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CA5D-48F9-4F18-8D35-B5DAFE4C7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6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57DE-313A-4028-92EF-14EE008E9FD0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CA5D-48F9-4F18-8D35-B5DAFE4C7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2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57DE-313A-4028-92EF-14EE008E9FD0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CA5D-48F9-4F18-8D35-B5DAFE4C7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4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57DE-313A-4028-92EF-14EE008E9FD0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CA5D-48F9-4F18-8D35-B5DAFE4C7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0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57DE-313A-4028-92EF-14EE008E9FD0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CA5D-48F9-4F18-8D35-B5DAFE4C7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3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40D57DE-313A-4028-92EF-14EE008E9FD0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0CA5D-48F9-4F18-8D35-B5DAFE4C7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56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374" y="119062"/>
            <a:ext cx="9144000" cy="2387600"/>
          </a:xfrm>
        </p:spPr>
        <p:txBody>
          <a:bodyPr/>
          <a:lstStyle/>
          <a:p>
            <a:pPr algn="l"/>
            <a:r>
              <a:rPr lang="en-US" sz="6000" dirty="0" smtClean="0"/>
              <a:t>Interviewing for the Job</a:t>
            </a:r>
            <a:endParaRPr lang="en-US" sz="6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44" y="2506662"/>
            <a:ext cx="75129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464" y="38831"/>
            <a:ext cx="4383094" cy="6185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831"/>
            <a:ext cx="57323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Interview PowerPoint: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701613"/>
            <a:ext cx="5840362" cy="5522206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Create a PowerPoint</a:t>
            </a:r>
          </a:p>
          <a:p>
            <a:r>
              <a:rPr lang="en-US" sz="3600" dirty="0" smtClean="0"/>
              <a:t>5 Interview Questions:</a:t>
            </a:r>
          </a:p>
          <a:p>
            <a:pPr marL="800100" indent="-742950">
              <a:buFont typeface="+mj-lt"/>
              <a:buAutoNum type="arabicPeriod"/>
            </a:pPr>
            <a:r>
              <a:rPr lang="en-US" sz="3000" dirty="0" smtClean="0"/>
              <a:t>Personal Info/Background</a:t>
            </a:r>
          </a:p>
          <a:p>
            <a:pPr marL="800100" indent="-742950">
              <a:buFont typeface="+mj-lt"/>
              <a:buAutoNum type="arabicPeriod"/>
            </a:pPr>
            <a:r>
              <a:rPr lang="en-US" sz="3000" dirty="0"/>
              <a:t>Unique </a:t>
            </a:r>
            <a:r>
              <a:rPr lang="en-US" sz="3000" dirty="0" smtClean="0"/>
              <a:t>Life Experiences</a:t>
            </a:r>
            <a:endParaRPr lang="en-US" sz="3000" dirty="0"/>
          </a:p>
          <a:p>
            <a:pPr marL="800100" indent="-742950">
              <a:buFont typeface="+mj-lt"/>
              <a:buAutoNum type="arabicPeriod"/>
            </a:pPr>
            <a:r>
              <a:rPr lang="en-US" sz="3000" dirty="0" smtClean="0"/>
              <a:t>Education/Professional Goals</a:t>
            </a:r>
          </a:p>
          <a:p>
            <a:pPr marL="800100" indent="-742950">
              <a:buFont typeface="+mj-lt"/>
              <a:buAutoNum type="arabicPeriod"/>
            </a:pPr>
            <a:r>
              <a:rPr lang="en-US" sz="3000" dirty="0" smtClean="0"/>
              <a:t>Skills/Strengths </a:t>
            </a:r>
            <a:r>
              <a:rPr lang="en-US" sz="3000" dirty="0"/>
              <a:t>and Weakness</a:t>
            </a:r>
          </a:p>
          <a:p>
            <a:pPr marL="800100" indent="-742950">
              <a:buFont typeface="+mj-lt"/>
              <a:buAutoNum type="arabicPeriod"/>
            </a:pPr>
            <a:r>
              <a:rPr lang="en-US" sz="3000" dirty="0" smtClean="0"/>
              <a:t>If you were an Animal what would you be and why? </a:t>
            </a:r>
          </a:p>
          <a:p>
            <a:pPr lvl="1" algn="ctr"/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06895" y="6110690"/>
            <a:ext cx="11066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 http</a:t>
            </a:r>
            <a:r>
              <a:rPr lang="en-US" dirty="0"/>
              <a:t>://career-advice.monster.com/job-interview/interview-questions/top-10-interview-questions-prep/article.aspx</a:t>
            </a:r>
          </a:p>
        </p:txBody>
      </p:sp>
    </p:spTree>
    <p:extLst>
      <p:ext uri="{BB962C8B-B14F-4D97-AF65-F5344CB8AC3E}">
        <p14:creationId xmlns:p14="http://schemas.microsoft.com/office/powerpoint/2010/main" val="7529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618" y="382270"/>
            <a:ext cx="8596668" cy="1320800"/>
          </a:xfrm>
        </p:spPr>
        <p:txBody>
          <a:bodyPr/>
          <a:lstStyle/>
          <a:p>
            <a:r>
              <a:rPr lang="en-US" sz="4400" dirty="0" smtClean="0"/>
              <a:t>Interview</a:t>
            </a:r>
            <a:r>
              <a:rPr lang="en-US" dirty="0" smtClean="0"/>
              <a:t>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347" y="1278481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REVIEW PowerPoint Guidelines</a:t>
            </a:r>
          </a:p>
          <a:p>
            <a:pPr lvl="2"/>
            <a:r>
              <a:rPr lang="en-US" sz="2400" dirty="0"/>
              <a:t>7x7 </a:t>
            </a:r>
            <a:r>
              <a:rPr lang="en-US" sz="2400" dirty="0" smtClean="0"/>
              <a:t>Rule, etc. </a:t>
            </a:r>
            <a:endParaRPr lang="en-US" sz="2400" dirty="0"/>
          </a:p>
          <a:p>
            <a:pPr lvl="2"/>
            <a:r>
              <a:rPr lang="en-US" sz="2400" dirty="0" smtClean="0"/>
              <a:t>Link is on my website</a:t>
            </a:r>
          </a:p>
          <a:p>
            <a:r>
              <a:rPr lang="en-US" sz="2800" dirty="0" smtClean="0"/>
              <a:t>Use Volume</a:t>
            </a:r>
          </a:p>
          <a:p>
            <a:r>
              <a:rPr lang="en-US" sz="2800" dirty="0" smtClean="0"/>
              <a:t>Eye contact</a:t>
            </a:r>
          </a:p>
          <a:p>
            <a:endParaRPr lang="en-US" sz="2800" dirty="0"/>
          </a:p>
          <a:p>
            <a:r>
              <a:rPr lang="en-US" sz="2800" dirty="0" smtClean="0"/>
              <a:t>Save As: LASTNAME_FIRST NAME </a:t>
            </a:r>
          </a:p>
          <a:p>
            <a:r>
              <a:rPr lang="en-US" sz="2800" dirty="0" smtClean="0"/>
              <a:t>COPY INTO Teachers Inbox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21" y="463980"/>
            <a:ext cx="3743561" cy="454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2941</TotalTime>
  <Words>84</Words>
  <Application>Microsoft Office PowerPoint</Application>
  <PresentationFormat>Widescreen</PresentationFormat>
  <Paragraphs>28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Wingdings 3</vt:lpstr>
      <vt:lpstr>Ion</vt:lpstr>
      <vt:lpstr>Interviewing for the Job</vt:lpstr>
      <vt:lpstr>Interview PowerPoint: </vt:lpstr>
      <vt:lpstr>Interview Presentation</vt:lpstr>
    </vt:vector>
  </TitlesOfParts>
  <Company>Nampa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People</dc:title>
  <dc:creator>Levi, Camille</dc:creator>
  <cp:lastModifiedBy>Levi, Camille</cp:lastModifiedBy>
  <cp:revision>59</cp:revision>
  <dcterms:created xsi:type="dcterms:W3CDTF">2014-08-15T18:17:14Z</dcterms:created>
  <dcterms:modified xsi:type="dcterms:W3CDTF">2015-08-25T17:14:01Z</dcterms:modified>
</cp:coreProperties>
</file>