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bor.idaho.gov/dnn/Default.aspx?TabID=2470&amp;AspxAutoDetectCookieSupport=1_" TargetMode="External"/><Relationship Id="rId2" Type="http://schemas.openxmlformats.org/officeDocument/2006/relationships/hyperlink" Target="http://labor.idaho.gov/dnn/Default.aspx?TabID=2470&amp;AspxAutoDetectCookieSupport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18" y="660033"/>
            <a:ext cx="7447090" cy="531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726" y="758952"/>
            <a:ext cx="5471225" cy="3566160"/>
          </a:xfrm>
        </p:spPr>
        <p:txBody>
          <a:bodyPr/>
          <a:lstStyle/>
          <a:p>
            <a:r>
              <a:rPr lang="en-US" dirty="0" smtClean="0"/>
              <a:t>Project 4: College Posters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9" y="394977"/>
            <a:ext cx="3350734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CIS: Career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21" y="1831671"/>
            <a:ext cx="429613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CTRL+ CLICK the link below: </a:t>
            </a:r>
          </a:p>
          <a:p>
            <a:r>
              <a:rPr lang="en-US" b="1" dirty="0" smtClean="0">
                <a:hlinkClick r:id="rId3"/>
              </a:rPr>
              <a:t>http://</a:t>
            </a:r>
            <a:r>
              <a:rPr lang="en-US" b="1" dirty="0">
                <a:hlinkClick r:id="rId3"/>
              </a:rPr>
              <a:t>labor.idaho.gov/dnn/Default.aspx?TabID=2470&amp;AspxAutoDetectCookieSupport=1</a:t>
            </a:r>
            <a:r>
              <a:rPr lang="en-US" b="1" dirty="0" smtClean="0">
                <a:hlinkClick r:id="rId3"/>
              </a:rPr>
              <a:t>_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LOG IN as GUEST</a:t>
            </a:r>
          </a:p>
          <a:p>
            <a:r>
              <a:rPr lang="en-US" b="1" dirty="0" smtClean="0"/>
              <a:t>GO TO: </a:t>
            </a:r>
          </a:p>
          <a:p>
            <a:r>
              <a:rPr lang="en-US" b="1" dirty="0" smtClean="0"/>
              <a:t>PLAN&gt;   Reality Check (pretend you are graduated college)</a:t>
            </a:r>
          </a:p>
          <a:p>
            <a:pPr marL="0" indent="0">
              <a:buNone/>
            </a:pPr>
            <a:r>
              <a:rPr lang="en-US" b="1" dirty="0" smtClean="0"/>
              <a:t>-$$ Make note of what Salary you should be earning</a:t>
            </a:r>
          </a:p>
          <a:p>
            <a:pPr marL="0" indent="0">
              <a:buNone/>
            </a:pPr>
            <a:r>
              <a:rPr lang="en-US" b="1" dirty="0"/>
              <a:t>-</a:t>
            </a:r>
            <a:endParaRPr lang="en-US" b="1" dirty="0" smtClean="0"/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727" t="6172" r="51019" b="21349"/>
          <a:stretch/>
        </p:blipFill>
        <p:spPr>
          <a:xfrm>
            <a:off x="4810990" y="127898"/>
            <a:ext cx="7381010" cy="60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44" y="197489"/>
            <a:ext cx="4742869" cy="1450757"/>
          </a:xfrm>
        </p:spPr>
        <p:txBody>
          <a:bodyPr/>
          <a:lstStyle/>
          <a:p>
            <a:r>
              <a:rPr lang="en-US" dirty="0" smtClean="0"/>
              <a:t>Education and Career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7" y="1861233"/>
            <a:ext cx="504276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Edit your Education and Career Clusters</a:t>
            </a:r>
          </a:p>
          <a:p>
            <a:endParaRPr lang="en-US" sz="2800" dirty="0"/>
          </a:p>
          <a:p>
            <a:r>
              <a:rPr lang="en-US" sz="2800" dirty="0" smtClean="0"/>
              <a:t>Choose NEXT to move on to your RESULTS</a:t>
            </a:r>
          </a:p>
          <a:p>
            <a:endParaRPr lang="en-US" sz="2800" dirty="0"/>
          </a:p>
          <a:p>
            <a:r>
              <a:rPr lang="en-US" sz="2800" dirty="0" smtClean="0"/>
              <a:t>Choose an OCCUPATION</a:t>
            </a:r>
          </a:p>
          <a:p>
            <a:pPr lvl="1"/>
            <a:r>
              <a:rPr lang="en-US" sz="2400" dirty="0" smtClean="0"/>
              <a:t>READ all about the Occupation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28" t="6864" r="50749" b="18585"/>
          <a:stretch/>
        </p:blipFill>
        <p:spPr>
          <a:xfrm>
            <a:off x="5840149" y="0"/>
            <a:ext cx="5936110" cy="61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37" y="354907"/>
            <a:ext cx="10058400" cy="776470"/>
          </a:xfrm>
        </p:spPr>
        <p:txBody>
          <a:bodyPr/>
          <a:lstStyle/>
          <a:p>
            <a:r>
              <a:rPr lang="en-US" dirty="0" smtClean="0"/>
              <a:t>Programs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3" y="1272101"/>
            <a:ext cx="5832190" cy="5330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 AT A GLANCE</a:t>
            </a:r>
          </a:p>
          <a:p>
            <a:pPr lvl="1"/>
            <a:r>
              <a:rPr lang="en-US" sz="2400" dirty="0" smtClean="0"/>
              <a:t>Choose a Program of Study (Left Sidebar)</a:t>
            </a:r>
          </a:p>
          <a:p>
            <a:r>
              <a:rPr lang="en-US" sz="2800" dirty="0" smtClean="0"/>
              <a:t>Choose US COLLEGES and UNIVERSITIES (Left Sidebar)</a:t>
            </a:r>
          </a:p>
          <a:p>
            <a:pPr lvl="1"/>
            <a:r>
              <a:rPr lang="en-US" sz="2400" dirty="0" smtClean="0"/>
              <a:t>Choose any STATE</a:t>
            </a:r>
          </a:p>
          <a:p>
            <a:pPr lvl="2"/>
            <a:r>
              <a:rPr lang="en-US" sz="1800" dirty="0" smtClean="0"/>
              <a:t>Look at the list of options</a:t>
            </a:r>
          </a:p>
          <a:p>
            <a:pPr lvl="2"/>
            <a:r>
              <a:rPr lang="en-US" sz="1800" dirty="0" smtClean="0"/>
              <a:t>Pick one to do your poster</a:t>
            </a:r>
          </a:p>
          <a:p>
            <a:pPr lvl="2"/>
            <a:r>
              <a:rPr lang="en-US" sz="1800" dirty="0" smtClean="0"/>
              <a:t>Open COLLEGE RESEARCH FORM on my website and Enable Editing</a:t>
            </a:r>
          </a:p>
          <a:p>
            <a:pPr lvl="3"/>
            <a:r>
              <a:rPr lang="en-US" sz="1800" dirty="0" smtClean="0"/>
              <a:t>COMPLETE the Research</a:t>
            </a:r>
          </a:p>
          <a:p>
            <a:pPr lvl="1"/>
            <a:r>
              <a:rPr lang="en-US" sz="2400" dirty="0" smtClean="0"/>
              <a:t>CHOOSE IDAHO folder</a:t>
            </a:r>
          </a:p>
          <a:p>
            <a:pPr lvl="2"/>
            <a:r>
              <a:rPr lang="en-US" sz="1800" dirty="0" smtClean="0"/>
              <a:t>Repeat steps above for College Research Form for ID School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73" y="2541723"/>
            <a:ext cx="6070508" cy="29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27" y="0"/>
            <a:ext cx="5932109" cy="1450757"/>
          </a:xfrm>
        </p:spPr>
        <p:txBody>
          <a:bodyPr/>
          <a:lstStyle/>
          <a:p>
            <a:r>
              <a:rPr lang="en-US" dirty="0" smtClean="0"/>
              <a:t>College Research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75" y="1812782"/>
            <a:ext cx="6782854" cy="4023360"/>
          </a:xfrm>
        </p:spPr>
        <p:txBody>
          <a:bodyPr/>
          <a:lstStyle/>
          <a:p>
            <a:r>
              <a:rPr lang="en-US" sz="2800" dirty="0" smtClean="0"/>
              <a:t>On Website: </a:t>
            </a:r>
          </a:p>
          <a:p>
            <a:r>
              <a:rPr lang="en-US" sz="2800" dirty="0" smtClean="0"/>
              <a:t>Open </a:t>
            </a:r>
            <a:r>
              <a:rPr lang="en-US" sz="2800" dirty="0" smtClean="0"/>
              <a:t>COLLEGE RESEARCH FORM in Word</a:t>
            </a:r>
          </a:p>
          <a:p>
            <a:pPr lvl="1"/>
            <a:r>
              <a:rPr lang="en-US" sz="2400" dirty="0" smtClean="0"/>
              <a:t>Enable Editing</a:t>
            </a:r>
          </a:p>
          <a:p>
            <a:pPr lvl="1"/>
            <a:r>
              <a:rPr lang="en-US" sz="2400" dirty="0" smtClean="0"/>
              <a:t>Go to the College websites and find ALL the information for your poster</a:t>
            </a:r>
          </a:p>
          <a:p>
            <a:pPr lvl="1"/>
            <a:r>
              <a:rPr lang="en-US" sz="2400" dirty="0" smtClean="0"/>
              <a:t>Repeat for IDAHO College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SAVE your COLLEGE RESEARCH FOROM in your H:/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729" y="2276592"/>
            <a:ext cx="4659244" cy="30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73" y="271105"/>
            <a:ext cx="10058400" cy="1450757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1. Find all the Information on the COLLEGE RESEARCH FORM</a:t>
            </a:r>
          </a:p>
          <a:p>
            <a:r>
              <a:rPr lang="en-US" sz="3200" dirty="0" smtClean="0"/>
              <a:t>2. FIND PHOTOS of the COLLEGE and People to use on your poster</a:t>
            </a:r>
          </a:p>
          <a:p>
            <a:pPr lvl="1"/>
            <a:r>
              <a:rPr lang="en-US" sz="2800" dirty="0" smtClean="0"/>
              <a:t>SAVE AS: into your H:/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Complete for </a:t>
            </a:r>
          </a:p>
          <a:p>
            <a:pPr lvl="2"/>
            <a:r>
              <a:rPr lang="en-US" sz="2400" dirty="0" smtClean="0"/>
              <a:t>Idaho School </a:t>
            </a:r>
          </a:p>
          <a:p>
            <a:pPr lvl="2"/>
            <a:r>
              <a:rPr lang="en-US" sz="2400" dirty="0" smtClean="0"/>
              <a:t>Other State 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 smtClean="0"/>
              <a:t>POSTERS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26159" cy="4023360"/>
          </a:xfrm>
        </p:spPr>
        <p:txBody>
          <a:bodyPr/>
          <a:lstStyle/>
          <a:p>
            <a:r>
              <a:rPr lang="en-US" sz="3200" dirty="0" smtClean="0"/>
              <a:t>IN PHOTOSHOP: </a:t>
            </a:r>
          </a:p>
          <a:p>
            <a:pPr lvl="1"/>
            <a:r>
              <a:rPr lang="en-US" sz="2800" dirty="0" smtClean="0"/>
              <a:t>Open your US PAPER size document</a:t>
            </a:r>
          </a:p>
          <a:p>
            <a:pPr lvl="1"/>
            <a:r>
              <a:rPr lang="en-US" sz="2800" dirty="0" smtClean="0"/>
              <a:t>BEGIN DESIGNING YOUR POSTER</a:t>
            </a:r>
          </a:p>
          <a:p>
            <a:pPr lvl="2"/>
            <a:r>
              <a:rPr lang="en-US" sz="2000" dirty="0" smtClean="0"/>
              <a:t>USE school Colors, Mascot, logo, photos, </a:t>
            </a:r>
          </a:p>
          <a:p>
            <a:pPr lvl="2"/>
            <a:r>
              <a:rPr lang="en-US" sz="2000" dirty="0" smtClean="0"/>
              <a:t>EDIT ALL PHOTOS for your poster</a:t>
            </a:r>
          </a:p>
          <a:p>
            <a:pPr lvl="2"/>
            <a:r>
              <a:rPr lang="en-US" sz="2000" dirty="0" smtClean="0"/>
              <a:t>COMBINE to make the poster look PROFESSIONAL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REPEAT FOR IDAHO COLLEGE ALSO!</a:t>
            </a:r>
          </a:p>
          <a:p>
            <a:pPr lvl="2"/>
            <a:endParaRPr lang="en-US" dirty="0"/>
          </a:p>
          <a:p>
            <a:pPr marL="384048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511"/>
          <a:stretch/>
        </p:blipFill>
        <p:spPr>
          <a:xfrm>
            <a:off x="7323439" y="385829"/>
            <a:ext cx="4333830" cy="5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69" y="0"/>
            <a:ext cx="10058400" cy="867905"/>
          </a:xfrm>
        </p:spPr>
        <p:txBody>
          <a:bodyPr/>
          <a:lstStyle/>
          <a:p>
            <a:r>
              <a:rPr lang="en-US" dirty="0" smtClean="0"/>
              <a:t>When Posters are Finished!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2" y="1162373"/>
            <a:ext cx="10628738" cy="4706721"/>
          </a:xfrm>
        </p:spPr>
        <p:txBody>
          <a:bodyPr>
            <a:noAutofit/>
          </a:bodyPr>
          <a:lstStyle/>
          <a:p>
            <a:r>
              <a:rPr lang="en-US" sz="2800" dirty="0" smtClean="0"/>
              <a:t>Flatten and SAVE AS: </a:t>
            </a:r>
            <a:r>
              <a:rPr lang="en-US" sz="2800" dirty="0" err="1" smtClean="0"/>
              <a:t>Lastname_Firstname</a:t>
            </a:r>
            <a:r>
              <a:rPr lang="en-US" sz="2800" dirty="0"/>
              <a:t> </a:t>
            </a:r>
            <a:r>
              <a:rPr lang="en-US" sz="2800" dirty="0" smtClean="0"/>
              <a:t>P4 </a:t>
            </a:r>
          </a:p>
          <a:p>
            <a:pPr marL="0" indent="0">
              <a:buNone/>
            </a:pPr>
            <a:r>
              <a:rPr lang="en-US" sz="2800" dirty="0" smtClean="0"/>
              <a:t>SAVE AS: Jpeg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Open NEW POWERPOINT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INSERT&gt;PICTURE&gt; Poster1 and Poster 2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Save AS: </a:t>
            </a:r>
            <a:r>
              <a:rPr lang="en-US" sz="2800" dirty="0" err="1" smtClean="0"/>
              <a:t>LastName_Firstname</a:t>
            </a:r>
            <a:r>
              <a:rPr lang="en-US" sz="2800" dirty="0" smtClean="0"/>
              <a:t> P4</a:t>
            </a:r>
          </a:p>
          <a:p>
            <a:pPr marL="0" indent="0">
              <a:buNone/>
            </a:pPr>
            <a:r>
              <a:rPr lang="en-US" sz="2800" dirty="0" smtClean="0"/>
              <a:t>DROP in the TEACHERS INBOX</a:t>
            </a:r>
          </a:p>
          <a:p>
            <a:pPr marL="0" indent="0">
              <a:buNone/>
            </a:pPr>
            <a:r>
              <a:rPr lang="en-US" sz="2800" dirty="0" smtClean="0"/>
              <a:t>PRESENT your Posters and Interesting facts about the schools!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489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</TotalTime>
  <Words>284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Project 4: College Posters</vt:lpstr>
      <vt:lpstr>CIS: Career Information Systems</vt:lpstr>
      <vt:lpstr>Education and Career Clusters</vt:lpstr>
      <vt:lpstr>Programs of Study</vt:lpstr>
      <vt:lpstr>College Research Form</vt:lpstr>
      <vt:lpstr>RESEARCH</vt:lpstr>
      <vt:lpstr>DESIGN POSTERS</vt:lpstr>
      <vt:lpstr>When Posters are Finished!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4: College Posters</dc:title>
  <dc:creator>Levi, Camille</dc:creator>
  <cp:lastModifiedBy>Levi, Camille</cp:lastModifiedBy>
  <cp:revision>7</cp:revision>
  <dcterms:created xsi:type="dcterms:W3CDTF">2015-03-16T14:35:01Z</dcterms:created>
  <dcterms:modified xsi:type="dcterms:W3CDTF">2015-03-16T17:28:49Z</dcterms:modified>
</cp:coreProperties>
</file>